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3" r:id="rId5"/>
    <p:sldId id="261" r:id="rId6"/>
    <p:sldId id="264" r:id="rId7"/>
    <p:sldId id="265" r:id="rId8"/>
    <p:sldId id="266" r:id="rId9"/>
    <p:sldId id="267" r:id="rId10"/>
    <p:sldId id="25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380" autoAdjust="0"/>
  </p:normalViewPr>
  <p:slideViewPr>
    <p:cSldViewPr snapToGrid="0">
      <p:cViewPr varScale="1">
        <p:scale>
          <a:sx n="44" d="100"/>
          <a:sy n="44" d="100"/>
        </p:scale>
        <p:origin x="11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57AC6-6D56-4EB9-9677-688AFF4634B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7E1C-BDF9-4A72-87FD-6E5C461F1D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0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0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have incorporated the brief requirements 1-3 into one function called </a:t>
            </a:r>
            <a:r>
              <a:rPr lang="en-GB" dirty="0" err="1"/>
              <a:t>random_pokemon</a:t>
            </a:r>
            <a:endParaRPr lang="en-GB" dirty="0"/>
          </a:p>
          <a:p>
            <a:r>
              <a:rPr lang="en-GB" dirty="0"/>
              <a:t>Selects a random number in range</a:t>
            </a:r>
          </a:p>
          <a:p>
            <a:r>
              <a:rPr lang="en-GB" dirty="0"/>
              <a:t>Uses the ID no. in an API call to get Pokemon and stats which are put into a dictionary for later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88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next function is called </a:t>
            </a:r>
            <a:r>
              <a:rPr lang="en-GB" dirty="0" err="1"/>
              <a:t>player_first</a:t>
            </a:r>
            <a:r>
              <a:rPr lang="en-GB" dirty="0"/>
              <a:t> which will make more sense later on </a:t>
            </a:r>
          </a:p>
          <a:p>
            <a:r>
              <a:rPr lang="en-GB" dirty="0"/>
              <a:t>but essentially- it is calling the previous </a:t>
            </a:r>
            <a:r>
              <a:rPr lang="en-GB" dirty="0" err="1"/>
              <a:t>random_pokemon</a:t>
            </a:r>
            <a:r>
              <a:rPr lang="en-GB" dirty="0"/>
              <a:t> function to assign a random </a:t>
            </a:r>
            <a:r>
              <a:rPr lang="en-GB" dirty="0" err="1"/>
              <a:t>pokemon</a:t>
            </a:r>
            <a:r>
              <a:rPr lang="en-GB" dirty="0"/>
              <a:t> to a variable for each opponent (point 4)</a:t>
            </a:r>
          </a:p>
          <a:p>
            <a:r>
              <a:rPr lang="en-GB" dirty="0"/>
              <a:t>and the second part of the code calls on the </a:t>
            </a:r>
            <a:r>
              <a:rPr lang="en-GB" dirty="0" err="1"/>
              <a:t>player_choice</a:t>
            </a:r>
            <a:r>
              <a:rPr lang="en-GB" dirty="0"/>
              <a:t> function to request a stat from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4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</a:t>
            </a:r>
            <a:r>
              <a:rPr lang="en-GB" dirty="0" err="1"/>
              <a:t>players_choice</a:t>
            </a:r>
            <a:r>
              <a:rPr lang="en-GB" dirty="0"/>
              <a:t> function that was being called.</a:t>
            </a:r>
          </a:p>
          <a:p>
            <a:r>
              <a:rPr lang="en-GB" dirty="0"/>
              <a:t>I have used a while loop that checks the user’s input against the list </a:t>
            </a:r>
            <a:r>
              <a:rPr lang="en-GB" dirty="0" err="1"/>
              <a:t>stat_names</a:t>
            </a:r>
            <a:r>
              <a:rPr lang="en-GB" dirty="0"/>
              <a:t> to ensure only valid inputs are accepted, avoiding game breaking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60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result_of_round</a:t>
            </a:r>
            <a:r>
              <a:rPr lang="en-GB" dirty="0"/>
              <a:t> function uses if-</a:t>
            </a:r>
            <a:r>
              <a:rPr lang="en-GB" dirty="0" err="1"/>
              <a:t>elif</a:t>
            </a:r>
            <a:r>
              <a:rPr lang="en-GB" dirty="0"/>
              <a:t>-else statements to compare the player’s and computer’s stats </a:t>
            </a:r>
          </a:p>
          <a:p>
            <a:r>
              <a:rPr lang="en-GB" dirty="0"/>
              <a:t>and outputs a win, lose or draw message to the console depending on the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66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Jumping to the end of the program to demonstrate a couple of additional features.</a:t>
            </a:r>
          </a:p>
          <a:p>
            <a:r>
              <a:rPr lang="en-GB" dirty="0"/>
              <a:t>The play() function allows the user to input the number of rounds they would like to play. </a:t>
            </a:r>
          </a:p>
          <a:p>
            <a:r>
              <a:rPr lang="en-GB" dirty="0"/>
              <a:t>A while loop and try block ensure that only a valid input is accepted aka. an integer from 1-5.</a:t>
            </a:r>
          </a:p>
          <a:p>
            <a:r>
              <a:rPr lang="en-GB" dirty="0"/>
              <a:t>The </a:t>
            </a:r>
            <a:r>
              <a:rPr lang="en-GB" dirty="0" err="1"/>
              <a:t>play_with_rounds</a:t>
            </a:r>
            <a:r>
              <a:rPr lang="en-GB" dirty="0"/>
              <a:t>() function is then called using the user’s input. We’ll look at this in more detail shortly.</a:t>
            </a:r>
          </a:p>
          <a:p>
            <a:r>
              <a:rPr lang="en-GB" dirty="0"/>
              <a:t>Another new feature is the </a:t>
            </a:r>
            <a:r>
              <a:rPr lang="en-GB" dirty="0" err="1"/>
              <a:t>play_again_or_quit</a:t>
            </a:r>
            <a:r>
              <a:rPr lang="en-GB" dirty="0"/>
              <a:t>() function which is just as it sounds-</a:t>
            </a:r>
          </a:p>
          <a:p>
            <a:r>
              <a:rPr lang="en-GB" dirty="0"/>
              <a:t>After all rounds are played the user is asked if they would like to play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702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user responds to the request with “no”, the console displays an exit message using </a:t>
            </a:r>
            <a:r>
              <a:rPr lang="en-GB" dirty="0" err="1"/>
              <a:t>sys.exit</a:t>
            </a:r>
            <a:r>
              <a:rPr lang="en-GB" dirty="0"/>
              <a:t>() function from the sys library.</a:t>
            </a:r>
          </a:p>
          <a:p>
            <a:r>
              <a:rPr lang="en-GB" dirty="0"/>
              <a:t>If “yes”, the play() function is launched again so the player can start another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1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 to the </a:t>
            </a:r>
            <a:r>
              <a:rPr lang="en-GB" dirty="0" err="1"/>
              <a:t>play_with_rounds</a:t>
            </a:r>
            <a:r>
              <a:rPr lang="en-GB" dirty="0"/>
              <a:t>() function.</a:t>
            </a:r>
          </a:p>
          <a:p>
            <a:r>
              <a:rPr lang="en-GB" dirty="0"/>
              <a:t>As it iterates through the rounds (as previously chosen by the user) it alternates between 2 functions…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3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player_first</a:t>
            </a:r>
            <a:r>
              <a:rPr lang="en-GB" dirty="0"/>
              <a:t>() function allows the player to choose the stat whereas the </a:t>
            </a:r>
            <a:r>
              <a:rPr lang="en-GB" dirty="0" err="1"/>
              <a:t>comp_first</a:t>
            </a:r>
            <a:r>
              <a:rPr lang="en-GB" dirty="0"/>
              <a:t>() function allows the computer to choose the stat, </a:t>
            </a:r>
          </a:p>
          <a:p>
            <a:r>
              <a:rPr lang="en-GB" dirty="0"/>
              <a:t>so by alternating which function is called the player and computer take turns.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7E1C-BDF9-4A72-87FD-6E5C461F1D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2C3B-64FA-7BA3-8B9C-1D4E5C274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FFE6C-9FCE-E476-8777-E9E140DD5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92982-D200-3DBC-0BD6-A635ED0D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A6E7-5790-057F-46B9-D34C33ED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C7B9-A4DF-50E8-2615-0B5AE60E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78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584A-77C2-B98F-B188-896EDA5D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E91D-D737-3FFE-A51F-BE128937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27DC-C81C-2C0B-F8FE-3D3841E4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9D169-6606-A880-642A-CF1BC3DBB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FC7A-528D-9BF8-05D4-0E72D242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06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2C0AE-1747-C1DC-47BF-AD73AEF91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3F93F-BA8F-D0F9-76F1-DDBF58FEA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15668-7BF3-0722-05E2-E54B58FC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48BE9-E3E1-55CA-00CC-B1B6FDD1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2AC58-3725-7F45-6AB8-C1AC88C8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3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D80F-4D53-BB87-F497-A6592E78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ECC4-C196-B394-2B68-15A7B4E58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58D4E-BAC2-F0E8-D636-3893E22E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C8CC7-A247-E7A6-43E5-9BA6125C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E04A-23A2-DC33-50EB-867C72A9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71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75C6-1E43-8E6E-D09F-3D6F0CC7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3D22-537D-68B8-71F1-B400710B1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56754-7CF8-80B5-C9EC-974FFB0B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B27E2-D171-9ED4-2512-AD6AEF5F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B4C2-DC9F-8D64-1C94-942D1F77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3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19E5-3CE3-F95C-A25F-30504205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FA81-5B13-6B22-4F56-DC35BDC0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D2AA-4DD7-6542-1E4C-C2E151714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4C1C0-DAB4-8096-A8DA-75F826BF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01E6D-2F5D-8DD1-C2E8-468EEE47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D228-081E-18CC-5026-EB720CB5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6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58B9-634B-17BD-5698-B5263D55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6D40B-A6A4-618D-2015-D878469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13EBF-ADFF-8E07-63E7-BC6165695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BA20C-4716-00A6-912B-75FD6A81A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F567D-EE54-5286-8F8B-94B7E49AB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79126-AACD-AA07-2F09-96703B12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5CA55-EF11-F1A7-568F-00553FE4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3001D-CA05-63B5-1F16-ECD242D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2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E451-A35C-434E-1E79-16952747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6875A-FF1C-33C1-87F0-5254D0C4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FD57B-04E6-BA68-5525-C517DBD0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82EB9-5257-9CE9-6C3A-EC2993DD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2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36BDC-ADD3-6AEF-C93C-6BCDD639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E3FA0-EE87-46C9-C5BF-AC0883C5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F89D1-CA5F-31B7-F8E8-11408A91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13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25A3-3CBC-F7E7-324A-DBB7BCEF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3368-32AE-C295-2D09-D8B3B864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9975F-8E59-ECA7-8310-CF88FD35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41C8D-70C3-47B0-7316-01412B57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F4FAB-D9B4-832F-2EE6-216D2A89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6B016-D844-9185-44AD-6835BDE7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8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1D98-6E97-F4AD-0761-47F9B1F5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771B5-B546-B042-E7E3-8A3DE5321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B055C-D455-3BC4-8BE6-E846C6EDE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22FA-2124-249A-1050-D9D80E5F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CC93F-E7DC-D3BD-9925-17D3BE93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B98A4-68F5-17B0-999A-913C168B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67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11946-D8A2-FDBF-BDEB-00BAB861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0F260-A8CA-8C2C-7B46-729714B8D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F989-9EC2-365A-AB5E-181908BEA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E032E-96C8-48A4-A660-4E183C574BE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BB7B3-6920-C514-AB58-48E9298C4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1CBD4-C5D5-7CD8-24E7-32B3DCAB0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99C6-2A8E-4DF0-9693-C83062C985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8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2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39EE-2C90-7B48-FC90-AEFCB9CC6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1550" y="1895475"/>
            <a:ext cx="6953250" cy="742950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Arial Black" panose="020B0A04020102020204" pitchFamily="34" charset="0"/>
              </a:rPr>
              <a:t>TOP TRUMPS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ED8C7-608B-260A-9962-4C0AF238D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1550" y="2638425"/>
            <a:ext cx="7048500" cy="260985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 to Python &amp; Apps Course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Sophie Wenban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540A5-D92E-229C-9D63-B98CEF59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07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"/>
    </mc:Choice>
    <mc:Fallback>
      <p:transition spd="slow" advTm="40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Round scores are tracked and the overall match score is given at the end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Used </a:t>
            </a:r>
            <a:r>
              <a:rPr lang="en-GB" dirty="0" err="1">
                <a:solidFill>
                  <a:schemeClr val="bg1"/>
                </a:solidFill>
              </a:rPr>
              <a:t>time.sleep</a:t>
            </a:r>
            <a:r>
              <a:rPr lang="en-GB" dirty="0">
                <a:solidFill>
                  <a:schemeClr val="bg1"/>
                </a:solidFill>
              </a:rPr>
              <a:t>() to slow down the print to console which improves the pacing of the game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Created reusable functions to allow for easier expansions to the game in the future, such as player vs player and multiplayer options</a:t>
            </a:r>
          </a:p>
        </p:txBody>
      </p:sp>
    </p:spTree>
    <p:extLst>
      <p:ext uri="{BB962C8B-B14F-4D97-AF65-F5344CB8AC3E}">
        <p14:creationId xmlns:p14="http://schemas.microsoft.com/office/powerpoint/2010/main" val="298949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GITHUB - </a:t>
            </a:r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ZoshaCodes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8117"/>
            <a:ext cx="10515600" cy="3568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View my project on GitHub: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https://github.com/ZoshaCodes/CodeFirstGirls</a:t>
            </a:r>
          </a:p>
        </p:txBody>
      </p:sp>
      <p:pic>
        <p:nvPicPr>
          <p:cNvPr id="1026" name="Picture 2" descr="@ZoshaCodes">
            <a:extLst>
              <a:ext uri="{FF2B5EF4-FFF2-40B4-BE49-F238E27FC236}">
                <a16:creationId xmlns:a16="http://schemas.microsoft.com/office/drawing/2014/main" id="{B47BB763-3C3F-FF08-D6B7-E1D19FBC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09" y="2682875"/>
            <a:ext cx="3810000" cy="381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7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PROJECT BRIEF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0" y="1792288"/>
            <a:ext cx="4591050" cy="470058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Generate a random number between 1 and 151 to use as the Pokemon ID number </a:t>
            </a:r>
          </a:p>
          <a:p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Using the Pokemon API get a Pokemon based on its ID number </a:t>
            </a:r>
          </a:p>
          <a:p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Create a dictionary that contains the returned Pokemon's name, id, height and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7CDA8-FEFB-CFC3-7F65-B009E1335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203" t="13023" r="50986" b="37536"/>
          <a:stretch/>
        </p:blipFill>
        <p:spPr>
          <a:xfrm>
            <a:off x="416783" y="1996750"/>
            <a:ext cx="6755541" cy="41011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03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"/>
    </mc:Choice>
    <mc:Fallback>
      <p:transition spd="slow" advTm="45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PROJECT BRIEF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825" y="2571750"/>
            <a:ext cx="4410074" cy="333375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Get a random Pokemon for the player and another for their opponent </a:t>
            </a:r>
          </a:p>
          <a:p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Ask the user which stat they want to use (id, height or weight)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C530F0-4202-9583-F28F-A2D6D120D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37" t="15000" r="44531" b="16806"/>
          <a:stretch/>
        </p:blipFill>
        <p:spPr>
          <a:xfrm>
            <a:off x="609600" y="1690688"/>
            <a:ext cx="6343649" cy="46767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77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92"/>
    </mc:Choice>
    <mc:Fallback>
      <p:transition spd="slow" advTm="313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PROJECT BRIEF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7825"/>
            <a:ext cx="10515600" cy="10350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Ask the user which stat they want to use (id, height or weight)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2579D2-4C6D-E1AF-8413-338E8137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601" t="42747" r="31445" b="47653"/>
          <a:stretch/>
        </p:blipFill>
        <p:spPr>
          <a:xfrm>
            <a:off x="1195386" y="1690688"/>
            <a:ext cx="9801225" cy="814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DC325B-2D26-4D8E-4F7A-1D95879BEC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38" t="16389" r="16172" b="45277"/>
          <a:stretch/>
        </p:blipFill>
        <p:spPr>
          <a:xfrm>
            <a:off x="1195387" y="2828925"/>
            <a:ext cx="9801225" cy="2628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03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PROJECT BRIEF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2881"/>
            <a:ext cx="10425545" cy="120794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Compare the player's and opponent's Pokemon on the chosen stat to decide who wins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83E79-46C3-FBF9-BF2D-1F2EA0144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594" t="22361" r="3281" b="37361"/>
          <a:stretch/>
        </p:blipFill>
        <p:spPr>
          <a:xfrm>
            <a:off x="419100" y="2040731"/>
            <a:ext cx="11353800" cy="27622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37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9527"/>
            <a:ext cx="10934700" cy="10312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Play with rounds</a:t>
            </a:r>
          </a:p>
          <a:p>
            <a:r>
              <a:rPr lang="en-GB" dirty="0">
                <a:solidFill>
                  <a:schemeClr val="bg1"/>
                </a:solidFill>
              </a:rPr>
              <a:t>Play again or quit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83CC71-2C85-FBA5-152A-F43F7884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38" t="11818" r="6875" b="16515"/>
          <a:stretch/>
        </p:blipFill>
        <p:spPr>
          <a:xfrm>
            <a:off x="1734932" y="1468798"/>
            <a:ext cx="8722135" cy="39204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19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PLAY AGAIN OR QUIT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3AA0C-5FA1-ED72-8634-896DDE7FC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239" t="16061" r="9574" b="41061"/>
          <a:stretch/>
        </p:blipFill>
        <p:spPr>
          <a:xfrm>
            <a:off x="723900" y="1569027"/>
            <a:ext cx="10629900" cy="29406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C1272-ACCA-3F6F-C6C1-BA0784E10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99" t="69091" r="6875" b="13030"/>
          <a:stretch/>
        </p:blipFill>
        <p:spPr>
          <a:xfrm>
            <a:off x="651163" y="5143500"/>
            <a:ext cx="10629900" cy="12261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AE5554-FF13-3365-2B84-CF33C32C38A5}"/>
              </a:ext>
            </a:extLst>
          </p:cNvPr>
          <p:cNvSpPr txBox="1"/>
          <p:nvPr/>
        </p:nvSpPr>
        <p:spPr>
          <a:xfrm>
            <a:off x="574098" y="464191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Console:</a:t>
            </a:r>
          </a:p>
        </p:txBody>
      </p:sp>
    </p:spTree>
    <p:extLst>
      <p:ext uri="{BB962C8B-B14F-4D97-AF65-F5344CB8AC3E}">
        <p14:creationId xmlns:p14="http://schemas.microsoft.com/office/powerpoint/2010/main" val="36366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PLAY WITH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6628"/>
            <a:ext cx="10934700" cy="1446934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Iterates through rounds</a:t>
            </a:r>
          </a:p>
          <a:p>
            <a:r>
              <a:rPr lang="en-GB" dirty="0">
                <a:solidFill>
                  <a:schemeClr val="bg1"/>
                </a:solidFill>
              </a:rPr>
              <a:t>Alternates between calling </a:t>
            </a:r>
            <a:r>
              <a:rPr lang="en-GB" dirty="0" err="1">
                <a:solidFill>
                  <a:schemeClr val="bg1"/>
                </a:solidFill>
              </a:rPr>
              <a:t>player_first</a:t>
            </a:r>
            <a:r>
              <a:rPr lang="en-GB" dirty="0">
                <a:solidFill>
                  <a:schemeClr val="bg1"/>
                </a:solidFill>
              </a:rPr>
              <a:t>() and </a:t>
            </a:r>
            <a:r>
              <a:rPr lang="en-GB" dirty="0" err="1">
                <a:solidFill>
                  <a:schemeClr val="bg1"/>
                </a:solidFill>
              </a:rPr>
              <a:t>comp_first</a:t>
            </a:r>
            <a:r>
              <a:rPr lang="en-GB" dirty="0">
                <a:solidFill>
                  <a:schemeClr val="bg1"/>
                </a:solidFill>
              </a:rPr>
              <a:t>()</a:t>
            </a:r>
          </a:p>
          <a:p>
            <a:r>
              <a:rPr lang="en-GB" dirty="0">
                <a:solidFill>
                  <a:schemeClr val="bg1"/>
                </a:solidFill>
              </a:rPr>
              <a:t>Also keeps track of player wins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FFBE9-6768-AC08-0109-E12ADCB6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410" t="22272" r="20056" b="25151"/>
          <a:stretch/>
        </p:blipFill>
        <p:spPr>
          <a:xfrm>
            <a:off x="1430482" y="1475509"/>
            <a:ext cx="9331036" cy="360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80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48D-DA4E-4214-573C-263764B5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PLAY WITH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45B4-091F-4FE8-9ED9-A6BC6F09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786118"/>
            <a:ext cx="5596671" cy="105208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 chooses stat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6DF0F-A4A7-0A45-35CB-490B80F8F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986" t="9603" r="31675" b="19228"/>
          <a:stretch/>
        </p:blipFill>
        <p:spPr>
          <a:xfrm>
            <a:off x="419100" y="2507602"/>
            <a:ext cx="5596672" cy="37131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ECB85-D4F1-145D-7F82-C2849958C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670" t="8658" r="31990" b="16666"/>
          <a:stretch/>
        </p:blipFill>
        <p:spPr>
          <a:xfrm>
            <a:off x="6434872" y="2507602"/>
            <a:ext cx="5334000" cy="37131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C02EB-DA97-FF08-B3E9-962BFB9B481F}"/>
              </a:ext>
            </a:extLst>
          </p:cNvPr>
          <p:cNvSpPr txBox="1"/>
          <p:nvPr/>
        </p:nvSpPr>
        <p:spPr>
          <a:xfrm>
            <a:off x="6434872" y="1786118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chooses stat</a:t>
            </a:r>
          </a:p>
        </p:txBody>
      </p:sp>
    </p:spTree>
    <p:extLst>
      <p:ext uri="{BB962C8B-B14F-4D97-AF65-F5344CB8AC3E}">
        <p14:creationId xmlns:p14="http://schemas.microsoft.com/office/powerpoint/2010/main" val="133038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687</Words>
  <Application>Microsoft Office PowerPoint</Application>
  <PresentationFormat>Widescreen</PresentationFormat>
  <Paragraphs>70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Office Theme</vt:lpstr>
      <vt:lpstr>TOP TRUMPS PROJECT</vt:lpstr>
      <vt:lpstr>PROJECT BRIEF REQUIREMENTS</vt:lpstr>
      <vt:lpstr>PROJECT BRIEF REQUIREMENTS</vt:lpstr>
      <vt:lpstr>PROJECT BRIEF REQUIREMENTS</vt:lpstr>
      <vt:lpstr>PROJECT BRIEF REQUIREMENTS</vt:lpstr>
      <vt:lpstr>ADDITIONAL FEATURES</vt:lpstr>
      <vt:lpstr>PLAY AGAIN OR QUIT</vt:lpstr>
      <vt:lpstr>PLAY WITH ROUNDS</vt:lpstr>
      <vt:lpstr>PLAY WITH ROUNDS</vt:lpstr>
      <vt:lpstr>ADDITIONAL FEATURES</vt:lpstr>
      <vt:lpstr>GITHUB - ZoshaCodes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TRUMPS PROJECT</dc:title>
  <dc:creator>Sophie MacLennan</dc:creator>
  <cp:lastModifiedBy>Sophie MacLennan</cp:lastModifiedBy>
  <cp:revision>10</cp:revision>
  <dcterms:created xsi:type="dcterms:W3CDTF">2022-06-09T13:22:50Z</dcterms:created>
  <dcterms:modified xsi:type="dcterms:W3CDTF">2022-06-09T19:31:27Z</dcterms:modified>
</cp:coreProperties>
</file>